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2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5AEC73A-9DDF-CD4A-8E0B-3E3B87E1F0FA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D888B71-9429-6E4D-ADD2-7310AFCE2C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9" y="1879237"/>
            <a:ext cx="8237423" cy="434225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92326" y="5946561"/>
            <a:ext cx="55003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www.nasa.gov</a:t>
            </a:r>
            <a:r>
              <a:rPr lang="en-US" sz="1200" dirty="0"/>
              <a:t>/content/international-space-station-food-intake-tracker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6797" y="303326"/>
            <a:ext cx="5870790" cy="1009054"/>
          </a:xfrm>
        </p:spPr>
        <p:txBody>
          <a:bodyPr>
            <a:normAutofit/>
          </a:bodyPr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pic>
        <p:nvPicPr>
          <p:cNvPr id="7" name="Picture 6" descr="© TopCoder, Inc. 2013 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798" y="97200"/>
            <a:ext cx="1953073" cy="14144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67651" y="1511636"/>
            <a:ext cx="11786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/>
              <a:t>© </a:t>
            </a:r>
            <a:r>
              <a:rPr lang="en-US" sz="1200" baseline="30000" dirty="0" err="1"/>
              <a:t>TopCoder</a:t>
            </a:r>
            <a:r>
              <a:rPr lang="en-US" sz="1200" baseline="30000" dirty="0"/>
              <a:t>, Inc.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4577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7</TotalTime>
  <Words>27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Sketchbook</vt:lpstr>
      <vt:lpstr>The Challenge</vt:lpstr>
    </vt:vector>
  </TitlesOfParts>
  <Company>Republic Systems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Space Station  Food Intake Tracker</dc:title>
  <dc:creator>James Harakaly</dc:creator>
  <cp:lastModifiedBy>James Harakaly</cp:lastModifiedBy>
  <cp:revision>7</cp:revision>
  <dcterms:created xsi:type="dcterms:W3CDTF">2015-04-21T18:28:46Z</dcterms:created>
  <dcterms:modified xsi:type="dcterms:W3CDTF">2015-04-21T18:42:13Z</dcterms:modified>
</cp:coreProperties>
</file>